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Relationship Id="rId45" Type="http://schemas.openxmlformats.org/officeDocument/2006/relationships/slide" Target="slides/slide40.xml"/>
<Relationship Id="rId46" Type="http://schemas.openxmlformats.org/officeDocument/2006/relationships/slide" Target="slides/slide41.xml"/>
<Relationship Id="rId47" Type="http://schemas.openxmlformats.org/officeDocument/2006/relationships/slide" Target="slides/slide42.xml"/>
<Relationship Id="rId48" Type="http://schemas.openxmlformats.org/officeDocument/2006/relationships/slide" Target="slides/slide43.xml"/>
<Relationship Id="rId49" Type="http://schemas.openxmlformats.org/officeDocument/2006/relationships/slide" Target="slides/slide44.xml"/>
<Relationship Id="rId50" Type="http://schemas.openxmlformats.org/officeDocument/2006/relationships/slide" Target="slides/slide45.xml"/>
<Relationship Id="rId51" Type="http://schemas.openxmlformats.org/officeDocument/2006/relationships/slide" Target="slides/slide46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692f2c4d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f07334c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253a62e6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ebe77d1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34c324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21c87152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6e5216c8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7bc73997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5e5e551b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38cd2306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4d1c63d7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3846168c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3b0b1b9a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448662f9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41457ee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39425c4a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487966e6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6f2d35d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14c51b81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51523b0d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452141d1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5e94acc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40d12659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5d2a252d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4f5f234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bc3591f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60dfc5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66e14b97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2ea17af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3da73668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45fe3216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534f5f23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1402743e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63786938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7bae7be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49281670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7a574fb6.png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13a838a5.pn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3fa85c89.png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6928a37.png"/>
</Relationships>

</file>

<file path=ppt/slides/_rels/slide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3b4a41b8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b0f7836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140749a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2daa6a7a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cc96aa7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ile5964188a4a87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2022-10-18T12:03:45Z</dcterms:modified>
</cp:coreProperties>
</file>